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Roboto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724168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3712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3324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7805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0450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3532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3325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1169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Shape 12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13" name="Shape 13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598088" y="2715912"/>
            <a:ext cx="8222100" cy="4328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  <p:sp>
        <p:nvSpPr>
          <p:cNvPr id="21" name="Shape 21"/>
          <p:cNvSpPr txBox="1"/>
          <p:nvPr/>
        </p:nvSpPr>
        <p:spPr>
          <a:xfrm flipH="1">
            <a:off x="7861025" y="47900"/>
            <a:ext cx="1148099" cy="34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FFFF00"/>
                </a:solidFill>
              </a:rPr>
              <a:t>9-6-16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Shape 23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24" name="Shape 24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Shape 32"/>
          <p:cNvGrpSpPr/>
          <p:nvPr/>
        </p:nvGrpSpPr>
        <p:grpSpPr>
          <a:xfrm>
            <a:off x="0" y="3903669"/>
            <a:ext cx="9144000" cy="1239924"/>
            <a:chOff x="0" y="3903669"/>
            <a:chExt cx="9144000" cy="1239924"/>
          </a:xfrm>
        </p:grpSpPr>
        <p:sp>
          <p:nvSpPr>
            <p:cNvPr id="33" name="Shape 33"/>
            <p:cNvSpPr/>
            <p:nvPr/>
          </p:nvSpPr>
          <p:spPr>
            <a:xfrm>
              <a:off x="8154895" y="3903669"/>
              <a:ext cx="989099" cy="987899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 flipH="1">
              <a:off x="6181162" y="3903669"/>
              <a:ext cx="989099" cy="987899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7170274" y="3903669"/>
              <a:ext cx="989099" cy="9878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10800000">
              <a:off x="8154757" y="3903682"/>
              <a:ext cx="989099" cy="987899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>
              <a:off x="0" y="4891594"/>
              <a:ext cx="9144000" cy="251999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599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599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599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899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899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599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7999" cy="3103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Shape 54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55" name="Shape 55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>
            <a:off x="4572000" y="-175"/>
            <a:ext cx="4572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64" name="Shape 6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199" cy="1564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199" cy="1269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dk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Shape 73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74" name="Shape 74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1256050"/>
            <a:ext cx="8520599" cy="2030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599" cy="1281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599" cy="60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599" cy="3339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Roboto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en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311700" y="55200"/>
            <a:ext cx="6354899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100"/>
              <a:t>Obj. (Standard 8.1):  Define and explain conflict and how it affects humans.</a:t>
            </a:r>
          </a:p>
        </p:txBody>
      </p:sp>
      <p:sp>
        <p:nvSpPr>
          <p:cNvPr id="10" name="Shape 10"/>
          <p:cNvSpPr txBox="1"/>
          <p:nvPr/>
        </p:nvSpPr>
        <p:spPr>
          <a:xfrm flipH="1">
            <a:off x="7141100" y="81000"/>
            <a:ext cx="1148099" cy="34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/>
              <a:t>9-6-16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sychology20.wikispaces.com/file/view/Conflict-Serves1.jpg/552995912/Conflict-Serves1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hyperlink" Target="http://www.resolutionservicescenter.org/wp-content/uploads/2014/08/competitors_get_ready_500_clr_11159.gif" TargetMode="External"/><Relationship Id="rId7" Type="http://schemas.openxmlformats.org/officeDocument/2006/relationships/hyperlink" Target="http://um-insight.net/downloads/430/download/bitblt-620x349-ad5f75c58bb7b28dec71d72e9acc4a88d863ed85/facs_conflict.gi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hyperlink" Target="http://www.sswm.info/sites/default/files/toolbox/EGELAND%202010%20Conflict%20of%20Interest.jpg" TargetMode="Externa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4day.com/wp-content/uploads/2015/03/Conflict2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urconvergence.org/iterations/200_b3/wp-content/uploads/2013/11/calvin-hobbes-conflict-620x350.p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sychosocial.svenskakyrkan.se/_Psychosocial%20services/Eng/Graphics/strategies_conflict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04775" y="899031"/>
            <a:ext cx="8222100" cy="2719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Ven en silencio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Tome un pedazo de papel de aglutinante, bolígrafo o un lápiz.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Saque su Chromebook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ctrTitle"/>
          </p:nvPr>
        </p:nvSpPr>
        <p:spPr>
          <a:xfrm>
            <a:off x="254175" y="437275"/>
            <a:ext cx="8520599" cy="1150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6000">
                <a:solidFill>
                  <a:srgbClr val="FFFF00"/>
                </a:solidFill>
              </a:rPr>
              <a:t>¿Qué es el conflicto?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subTitle" idx="1"/>
          </p:nvPr>
        </p:nvSpPr>
        <p:spPr>
          <a:xfrm>
            <a:off x="311700" y="3739650"/>
            <a:ext cx="8520599" cy="1208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Estándar 8.1: Los estudiantes comprenden los principales acontecimientos que precedieron a la fundación de la nación y relacionan su importancia para el desarrollo de la democracia constitucional estadounidense.</a:t>
            </a:r>
          </a:p>
        </p:txBody>
      </p:sp>
      <p:pic>
        <p:nvPicPr>
          <p:cNvPr id="95" name="Shape 9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8824" y="1481549"/>
            <a:ext cx="2105375" cy="17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/>
          <p:nvPr/>
        </p:nvSpPr>
        <p:spPr>
          <a:xfrm>
            <a:off x="193375" y="1529950"/>
            <a:ext cx="6261900" cy="120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FF9900"/>
                </a:solidFill>
              </a:rPr>
              <a:t>Obj: definir y explicar el conflicto y cómo afecta a los seres humanos.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311700" y="2430025"/>
            <a:ext cx="6584100" cy="120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solidFill>
                  <a:srgbClr val="FFFF00"/>
                </a:solidFill>
              </a:rPr>
              <a:t>Bell Work</a:t>
            </a:r>
          </a:p>
          <a:p>
            <a:pPr marL="457200" lvl="0" indent="-381000" rtl="0">
              <a:spcBef>
                <a:spcPts val="0"/>
              </a:spcBef>
              <a:buClr>
                <a:srgbClr val="FFFF00"/>
              </a:buClr>
              <a:buSzPct val="100000"/>
              <a:buAutoNum type="arabicPeriod"/>
            </a:pPr>
            <a:r>
              <a:rPr lang="en" sz="2400">
                <a:solidFill>
                  <a:srgbClr val="FFFF00"/>
                </a:solidFill>
              </a:rPr>
              <a:t> Why were the 13 colonies important?</a:t>
            </a:r>
          </a:p>
          <a:p>
            <a:pPr marL="457200" lvl="0" indent="-381000">
              <a:spcBef>
                <a:spcPts val="0"/>
              </a:spcBef>
              <a:buClr>
                <a:srgbClr val="FFFF00"/>
              </a:buClr>
              <a:buSzPct val="100000"/>
              <a:buAutoNum type="arabicPeriod"/>
            </a:pPr>
            <a:r>
              <a:rPr lang="en" sz="2400">
                <a:solidFill>
                  <a:srgbClr val="FFFF00"/>
                </a:solidFill>
              </a:rPr>
              <a:t>¿Por qué son importantes las 13 colonias?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412350" y="253725"/>
            <a:ext cx="8319299" cy="635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/>
              <a:t>Conocimiento previo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205625" y="769375"/>
            <a:ext cx="4253400" cy="1990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" b="1" dirty="0"/>
              <a:t>Ya sabemos que la gente de muchos países emigraron a América.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" b="1" dirty="0"/>
              <a:t>  Algunas de esas personas emigraron voluntariamente y otros se vieron obligados a emigrar.</a:t>
            </a:r>
          </a:p>
          <a:p>
            <a:pPr lvl="0">
              <a:spcBef>
                <a:spcPts val="0"/>
              </a:spcBef>
              <a:buNone/>
            </a:pPr>
            <a:endParaRPr b="1" dirty="0"/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500" y="635726"/>
            <a:ext cx="4491706" cy="43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108150" y="2760175"/>
            <a:ext cx="4710600" cy="199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ct val="100000"/>
              <a:buFont typeface="Roboto"/>
            </a:pPr>
            <a:r>
              <a:rPr lang="en" sz="1800" b="1" dirty="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¿Cuáles fueron algunos de los factores de atracción que llevaron a estos inmigrantes a los Estados Unidos?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Roboto"/>
            </a:pPr>
            <a:r>
              <a:rPr lang="en" sz="1800" b="1" dirty="0">
                <a:latin typeface="Roboto"/>
                <a:ea typeface="Roboto"/>
                <a:cs typeface="Roboto"/>
                <a:sym typeface="Roboto"/>
              </a:rPr>
              <a:t>Empezar una nueva vida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Roboto"/>
            </a:pPr>
            <a:r>
              <a:rPr lang="en" sz="1800" b="1" dirty="0">
                <a:latin typeface="Roboto"/>
                <a:ea typeface="Roboto"/>
                <a:cs typeface="Roboto"/>
                <a:sym typeface="Roboto"/>
              </a:rPr>
              <a:t>Get Rich y Escape de la deuda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Roboto"/>
            </a:pPr>
            <a:r>
              <a:rPr lang="en" sz="1800" b="1" dirty="0">
                <a:latin typeface="Roboto"/>
                <a:ea typeface="Roboto"/>
                <a:cs typeface="Roboto"/>
                <a:sym typeface="Roboto"/>
              </a:rPr>
              <a:t>Practicar su religión libremente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12350" y="230750"/>
            <a:ext cx="8319299" cy="635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Definiciones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168850" y="784650"/>
            <a:ext cx="6572100" cy="476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Argumento - </a:t>
            </a:r>
            <a:r>
              <a:rPr lang="en" b="1">
                <a:solidFill>
                  <a:srgbClr val="FF0000"/>
                </a:solidFill>
              </a:rPr>
              <a:t>un intercambio de diferentes u opuestos puntos de vista, por lo general una de ellas climatizada o enojado</a:t>
            </a:r>
            <a:r>
              <a:rPr lang="en" b="1">
                <a:solidFill>
                  <a:srgbClr val="000000"/>
                </a:solidFill>
              </a:rPr>
              <a:t>.</a:t>
            </a:r>
          </a:p>
          <a:p>
            <a:pPr lv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Conflicto - </a:t>
            </a:r>
            <a:r>
              <a:rPr lang="en" b="1">
                <a:solidFill>
                  <a:srgbClr val="FF0000"/>
                </a:solidFill>
              </a:rPr>
              <a:t>un desacuerdo o una discusión seria, por lo general uno a largo plazo</a:t>
            </a:r>
            <a:r>
              <a:rPr lang="en" b="1">
                <a:solidFill>
                  <a:srgbClr val="000000"/>
                </a:solidFill>
              </a:rPr>
              <a:t>.</a:t>
            </a:r>
          </a:p>
          <a:p>
            <a:pPr lv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Desacuerdo - </a:t>
            </a:r>
            <a:r>
              <a:rPr lang="en" b="1">
                <a:solidFill>
                  <a:srgbClr val="FF0000"/>
                </a:solidFill>
              </a:rPr>
              <a:t>una discusión provocada por las personas que tienen opiniones diferentes acerca de algo.</a:t>
            </a:r>
          </a:p>
          <a:p>
            <a:pPr lv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Guerra - </a:t>
            </a:r>
            <a:r>
              <a:rPr lang="en" b="1">
                <a:solidFill>
                  <a:srgbClr val="FF0000"/>
                </a:solidFill>
              </a:rPr>
              <a:t>un estado de conflicto armado entre diferentes naciones o estados o diferentes grupos dentro de una nación o estado.</a:t>
            </a:r>
          </a:p>
          <a:p>
            <a:pPr lv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Resolución - </a:t>
            </a:r>
            <a:r>
              <a:rPr lang="en" b="1">
                <a:solidFill>
                  <a:srgbClr val="FF0000"/>
                </a:solidFill>
              </a:rPr>
              <a:t>la acción de la solución de un problema.</a:t>
            </a:r>
          </a:p>
          <a:p>
            <a:pPr lvl="0" rtl="0">
              <a:spcBef>
                <a:spcPts val="0"/>
              </a:spcBef>
              <a:buNone/>
            </a:pPr>
            <a:endParaRPr b="1">
              <a:solidFill>
                <a:srgbClr val="000000"/>
              </a:solidFill>
            </a:endParaRPr>
          </a:p>
        </p:txBody>
      </p:sp>
      <p:pic>
        <p:nvPicPr>
          <p:cNvPr id="112" name="Shape 11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8150" y="3589925"/>
            <a:ext cx="2743199" cy="175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59599" y="2462087"/>
            <a:ext cx="2149900" cy="91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48150" y="701925"/>
            <a:ext cx="2743199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12350" y="391825"/>
            <a:ext cx="8319299" cy="635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Concepto - Conflicto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230125" y="886100"/>
            <a:ext cx="6965700" cy="2160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Conflictos y desacuerdos han existido siempre y cuando han existido seres humanos.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</a:pPr>
            <a:r>
              <a:rPr lang="en" b="1">
                <a:solidFill>
                  <a:srgbClr val="000000"/>
                </a:solidFill>
              </a:rPr>
              <a:t>"... El conflicto puede estirar de un desacuerdo leve a todas las guerras, y es un elemento inevitable de la comunicación interpersonal. . ... La gestión de conflictos es una habilidad que es necesaria para hacer frente a la vida día a día. ... "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</a:pPr>
            <a:endParaRPr b="1">
              <a:solidFill>
                <a:srgbClr val="000000"/>
              </a:solidFill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183750" y="3131225"/>
            <a:ext cx="8319299" cy="170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>
                <a:solidFill>
                  <a:schemeClr val="accent3"/>
                </a:solidFill>
              </a:rPr>
              <a:t>¿Está de acuerdo que el conflicto es inevitable (no se puede evitar) o no estás de acuerdo? Explicar su posición y copia de seguridad con sus propias experiencias como evidencia.</a:t>
            </a:r>
          </a:p>
          <a:p>
            <a:pPr lvl="0" rtl="0">
              <a:spcBef>
                <a:spcPts val="0"/>
              </a:spcBef>
              <a:buNone/>
            </a:pPr>
            <a:endParaRPr sz="1800"/>
          </a:p>
          <a:p>
            <a:pPr lvl="0">
              <a:spcBef>
                <a:spcPts val="0"/>
              </a:spcBef>
              <a:buNone/>
            </a:pPr>
            <a:endParaRPr sz="1800" b="1"/>
          </a:p>
        </p:txBody>
      </p:sp>
      <p:pic>
        <p:nvPicPr>
          <p:cNvPr id="122" name="Shape 12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1825" y="1340950"/>
            <a:ext cx="2232174" cy="1705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12350" y="276750"/>
            <a:ext cx="8319299" cy="635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Concepto - Conflicto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471775" y="784650"/>
            <a:ext cx="8388299" cy="403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  <a:highlight>
                  <a:srgbClr val="F6F6F6"/>
                </a:highlight>
                <a:latin typeface="Arial"/>
                <a:ea typeface="Arial"/>
                <a:cs typeface="Arial"/>
                <a:sym typeface="Arial"/>
              </a:rPr>
              <a:t>"... Para que nada golpee el interés en la mente humana, tiene que haber conflicto. Porque sin vida tales conflictos es aburrida, y no habría ningún desarrollo del carácter ".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A61C00"/>
              </a:solidFill>
              <a:highlight>
                <a:srgbClr val="F6F6F6"/>
              </a:highlight>
              <a:latin typeface="Arial"/>
              <a:ea typeface="Arial"/>
              <a:cs typeface="Arial"/>
              <a:sym typeface="Arial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1C00"/>
                </a:solidFill>
                <a:highlight>
                  <a:srgbClr val="F6F6F6"/>
                </a:highlight>
                <a:latin typeface="Arial"/>
                <a:ea typeface="Arial"/>
                <a:cs typeface="Arial"/>
                <a:sym typeface="Arial"/>
              </a:rPr>
              <a:t>¿Está de acuerdo que el conflicto es necesario para mantener la vida interesante y ayudar a construir el carácter de desacuerdo o? Explicar su posición y copia de seguridad con sus propias experiencias como evidencia.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  <a:highlight>
                <a:srgbClr val="F6F6F6"/>
              </a:highlight>
              <a:latin typeface="Arial"/>
              <a:ea typeface="Arial"/>
              <a:cs typeface="Arial"/>
              <a:sym typeface="Arial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None/>
            </a:pPr>
            <a:endParaRPr b="1">
              <a:solidFill>
                <a:srgbClr val="000000"/>
              </a:solidFill>
              <a:highlight>
                <a:srgbClr val="F6F6F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Shape 12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6825" y="3111175"/>
            <a:ext cx="2743199" cy="155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12350" y="276750"/>
            <a:ext cx="8319299" cy="635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Cierre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77450" y="1116175"/>
            <a:ext cx="7720800" cy="319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Responde las siguientes preguntas.</a:t>
            </a:r>
          </a:p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</a:endParaRPr>
          </a:p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¿Qué es un conflicto?</a:t>
            </a:r>
          </a:p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</a:endParaRPr>
          </a:p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</a:endParaRPr>
          </a:p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¿Usted cree que el conflicto debe pasar?</a:t>
            </a:r>
          </a:p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En caso afirmativo explicar por qué. Si No ¿Por qué no explica.</a:t>
            </a:r>
          </a:p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b="1">
              <a:solidFill>
                <a:srgbClr val="000000"/>
              </a:solidFill>
              <a:highlight>
                <a:srgbClr val="F6F6F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Shape 13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9225" y="1482522"/>
            <a:ext cx="3022424" cy="2466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</Words>
  <Application>Microsoft Office PowerPoint</Application>
  <PresentationFormat>On-screen Show (16:9)</PresentationFormat>
  <Paragraphs>40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Roboto</vt:lpstr>
      <vt:lpstr>Arial</vt:lpstr>
      <vt:lpstr>geometric</vt:lpstr>
      <vt:lpstr>Ven en silencio Tome un pedazo de papel de aglutinante, bolígrafo o un lápiz. Saque su Chromebook</vt:lpstr>
      <vt:lpstr>¿Qué es el conflicto?</vt:lpstr>
      <vt:lpstr>Conocimiento previo</vt:lpstr>
      <vt:lpstr>Definiciones</vt:lpstr>
      <vt:lpstr>Concepto - Conflicto</vt:lpstr>
      <vt:lpstr>Concepto - Conflicto</vt:lpstr>
      <vt:lpstr>Cierre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 en silencio Tome un pedazo de papel de aglutinante, bolígrafo o un lápiz. Saque su Chromebook</dc:title>
  <dc:creator>Terrilyn</dc:creator>
  <cp:lastModifiedBy>Microsoft account</cp:lastModifiedBy>
  <cp:revision>2</cp:revision>
  <dcterms:modified xsi:type="dcterms:W3CDTF">2016-11-26T08:50:40Z</dcterms:modified>
</cp:coreProperties>
</file>